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hyperlink" Target="http://bopeei.in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ED046-FBFA-4659-8BB1-2F688510D923}" type="doc">
      <dgm:prSet loTypeId="urn:microsoft.com/office/officeart/2005/8/layout/radial2" loCatId="relationship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6A5AC7AE-0F7D-4733-AA6B-BE0F33A12A06}">
      <dgm:prSet phldrT="[Text]" custT="1"/>
      <dgm:spPr/>
      <dgm:t>
        <a:bodyPr/>
        <a:lstStyle/>
        <a:p>
          <a:r>
            <a:rPr lang="en-US" sz="1400" dirty="0" smtClean="0"/>
            <a:t>Solar Egg incubator</a:t>
          </a:r>
          <a:endParaRPr lang="en-US" sz="1400" dirty="0"/>
        </a:p>
      </dgm:t>
    </dgm:pt>
    <dgm:pt modelId="{9C4D89C0-E201-4254-9FA6-046B96FFC1DE}" type="parTrans" cxnId="{46193930-928F-4D29-9B21-12758762D827}">
      <dgm:prSet/>
      <dgm:spPr/>
      <dgm:t>
        <a:bodyPr/>
        <a:lstStyle/>
        <a:p>
          <a:endParaRPr lang="en-US"/>
        </a:p>
      </dgm:t>
    </dgm:pt>
    <dgm:pt modelId="{14342D4D-6C67-4798-8D06-B92778F7B067}" type="sibTrans" cxnId="{46193930-928F-4D29-9B21-12758762D827}">
      <dgm:prSet/>
      <dgm:spPr/>
      <dgm:t>
        <a:bodyPr/>
        <a:lstStyle/>
        <a:p>
          <a:endParaRPr lang="en-US"/>
        </a:p>
      </dgm:t>
    </dgm:pt>
    <dgm:pt modelId="{28461B08-9CB3-4EB2-8453-0F22918EADBB}">
      <dgm:prSet phldrT="[Text]" custT="1"/>
      <dgm:spPr/>
      <dgm:t>
        <a:bodyPr/>
        <a:lstStyle/>
        <a:p>
          <a:r>
            <a:rPr lang="en-US" sz="1400" dirty="0" smtClean="0"/>
            <a:t>Uses Solar, fire wood and electricity. </a:t>
          </a:r>
          <a:endParaRPr lang="en-US" sz="1400" dirty="0"/>
        </a:p>
      </dgm:t>
    </dgm:pt>
    <dgm:pt modelId="{127A1D64-3FDE-4941-9399-53F89F30477A}" type="parTrans" cxnId="{A6F08D35-ABBB-45DE-B196-BEE1E4CADF15}">
      <dgm:prSet/>
      <dgm:spPr/>
      <dgm:t>
        <a:bodyPr/>
        <a:lstStyle/>
        <a:p>
          <a:endParaRPr lang="en-US"/>
        </a:p>
      </dgm:t>
    </dgm:pt>
    <dgm:pt modelId="{BE3E798D-620A-43D1-9798-94566F5E0358}" type="sibTrans" cxnId="{A6F08D35-ABBB-45DE-B196-BEE1E4CADF15}">
      <dgm:prSet/>
      <dgm:spPr/>
      <dgm:t>
        <a:bodyPr/>
        <a:lstStyle/>
        <a:p>
          <a:endParaRPr lang="en-US"/>
        </a:p>
      </dgm:t>
    </dgm:pt>
    <dgm:pt modelId="{49A8B379-8A3C-441B-968B-388EEBB5B274}">
      <dgm:prSet phldrT="[Text]" custT="1"/>
      <dgm:spPr/>
      <dgm:t>
        <a:bodyPr/>
        <a:lstStyle/>
        <a:p>
          <a:r>
            <a:rPr lang="en-US" sz="1400" dirty="0" smtClean="0"/>
            <a:t>Pedal power generator</a:t>
          </a:r>
          <a:endParaRPr lang="en-US" sz="1400" dirty="0"/>
        </a:p>
      </dgm:t>
    </dgm:pt>
    <dgm:pt modelId="{221006A0-20E0-4E16-93FD-F112EC9AAA52}" type="parTrans" cxnId="{30E6ECB4-555B-419F-BFFA-673B091B5FEB}">
      <dgm:prSet/>
      <dgm:spPr/>
      <dgm:t>
        <a:bodyPr/>
        <a:lstStyle/>
        <a:p>
          <a:endParaRPr lang="en-US"/>
        </a:p>
      </dgm:t>
    </dgm:pt>
    <dgm:pt modelId="{37D174EF-4F0F-4D8F-AD7A-BA4F735039D6}" type="sibTrans" cxnId="{30E6ECB4-555B-419F-BFFA-673B091B5FEB}">
      <dgm:prSet/>
      <dgm:spPr/>
      <dgm:t>
        <a:bodyPr/>
        <a:lstStyle/>
        <a:p>
          <a:endParaRPr lang="en-US"/>
        </a:p>
      </dgm:t>
    </dgm:pt>
    <dgm:pt modelId="{28ED8270-1837-4DE6-ABAC-148C2B4173A8}">
      <dgm:prSet phldrT="[Text]" custT="1"/>
      <dgm:spPr/>
      <dgm:t>
        <a:bodyPr/>
        <a:lstStyle/>
        <a:p>
          <a:r>
            <a:rPr lang="en-US" sz="1400" dirty="0" smtClean="0"/>
            <a:t>Now manufactured by M/S Bottom of the pyramid energy and environment solution </a:t>
          </a:r>
          <a:r>
            <a:rPr lang="en-US" sz="1400" dirty="0" err="1" smtClean="0"/>
            <a:t>Pvt</a:t>
          </a:r>
          <a:r>
            <a:rPr lang="en-US" sz="1400" dirty="0" smtClean="0"/>
            <a:t> Ltd. Proto-type @ </a:t>
          </a:r>
          <a:r>
            <a:rPr lang="en-US" sz="1400" dirty="0" err="1" smtClean="0"/>
            <a:t>fab</a:t>
          </a:r>
          <a:r>
            <a:rPr lang="en-US" sz="1400" dirty="0" smtClean="0"/>
            <a:t> lab. </a:t>
          </a:r>
          <a:r>
            <a:rPr lang="en-US" sz="1400" dirty="0" smtClean="0">
              <a:hlinkClick xmlns:r="http://schemas.openxmlformats.org/officeDocument/2006/relationships" r:id="rId1"/>
            </a:rPr>
            <a:t>http://bopeei.in/</a:t>
          </a:r>
          <a:r>
            <a:rPr lang="en-US" sz="1400" dirty="0" smtClean="0"/>
            <a:t>  </a:t>
          </a:r>
          <a:endParaRPr lang="en-US" sz="1400" dirty="0"/>
        </a:p>
      </dgm:t>
    </dgm:pt>
    <dgm:pt modelId="{FAD1F30B-A699-4813-ACA6-24BD6C9E3E81}" type="parTrans" cxnId="{39118808-2290-40CB-8E94-27C7DAFB5B8D}">
      <dgm:prSet/>
      <dgm:spPr/>
      <dgm:t>
        <a:bodyPr/>
        <a:lstStyle/>
        <a:p>
          <a:endParaRPr lang="en-US"/>
        </a:p>
      </dgm:t>
    </dgm:pt>
    <dgm:pt modelId="{11D04E82-3133-4CAC-AF35-40A2365DB0A2}" type="sibTrans" cxnId="{39118808-2290-40CB-8E94-27C7DAFB5B8D}">
      <dgm:prSet/>
      <dgm:spPr/>
      <dgm:t>
        <a:bodyPr/>
        <a:lstStyle/>
        <a:p>
          <a:endParaRPr lang="en-US"/>
        </a:p>
      </dgm:t>
    </dgm:pt>
    <dgm:pt modelId="{36612177-21DE-4C48-AA50-6F8221E9C713}">
      <dgm:prSet phldrT="[Text]" custT="1"/>
      <dgm:spPr/>
      <dgm:t>
        <a:bodyPr/>
        <a:lstStyle/>
        <a:p>
          <a:r>
            <a:rPr lang="en-US" sz="1400" dirty="0" smtClean="0"/>
            <a:t>Capacity 100, 500 birds</a:t>
          </a:r>
          <a:endParaRPr lang="en-US" sz="1400" dirty="0"/>
        </a:p>
      </dgm:t>
    </dgm:pt>
    <dgm:pt modelId="{EC2E02A3-5E9D-4D55-8882-80CACCE9A778}" type="parTrans" cxnId="{95B43E5A-1944-41AB-84D8-CA52E80EB558}">
      <dgm:prSet/>
      <dgm:spPr/>
      <dgm:t>
        <a:bodyPr/>
        <a:lstStyle/>
        <a:p>
          <a:endParaRPr lang="en-US"/>
        </a:p>
      </dgm:t>
    </dgm:pt>
    <dgm:pt modelId="{9DB7AB4F-518F-4D15-836B-35354BA8D5B0}" type="sibTrans" cxnId="{95B43E5A-1944-41AB-84D8-CA52E80EB558}">
      <dgm:prSet/>
      <dgm:spPr/>
      <dgm:t>
        <a:bodyPr/>
        <a:lstStyle/>
        <a:p>
          <a:endParaRPr lang="en-US"/>
        </a:p>
      </dgm:t>
    </dgm:pt>
    <dgm:pt modelId="{6269633F-8DC9-4429-8096-82891DF2E31C}">
      <dgm:prSet phldrT="[Text]" custT="1"/>
      <dgm:spPr/>
      <dgm:t>
        <a:bodyPr/>
        <a:lstStyle/>
        <a:p>
          <a:r>
            <a:rPr lang="en-US" sz="1400" dirty="0" smtClean="0"/>
            <a:t>All controls – automation  developed @ </a:t>
          </a:r>
          <a:r>
            <a:rPr lang="en-US" sz="1400" dirty="0" err="1" smtClean="0"/>
            <a:t>Fab</a:t>
          </a:r>
          <a:r>
            <a:rPr lang="en-US" sz="1400" dirty="0" smtClean="0"/>
            <a:t> lab  </a:t>
          </a:r>
          <a:endParaRPr lang="en-US" sz="1400" dirty="0"/>
        </a:p>
      </dgm:t>
    </dgm:pt>
    <dgm:pt modelId="{DE1C8432-0233-4F12-A135-48C8E2E2720B}" type="parTrans" cxnId="{5C998E5B-E479-4222-B15E-AACD0F501993}">
      <dgm:prSet/>
      <dgm:spPr/>
      <dgm:t>
        <a:bodyPr/>
        <a:lstStyle/>
        <a:p>
          <a:endParaRPr lang="en-US"/>
        </a:p>
      </dgm:t>
    </dgm:pt>
    <dgm:pt modelId="{17EB2F59-FB40-4B17-AAA8-BB24ACCC4B19}" type="sibTrans" cxnId="{5C998E5B-E479-4222-B15E-AACD0F501993}">
      <dgm:prSet/>
      <dgm:spPr/>
      <dgm:t>
        <a:bodyPr/>
        <a:lstStyle/>
        <a:p>
          <a:endParaRPr lang="en-US"/>
        </a:p>
      </dgm:t>
    </dgm:pt>
    <dgm:pt modelId="{B792A5AD-DD96-4063-B05E-0F85CF847A4A}">
      <dgm:prSet custT="1"/>
      <dgm:spPr/>
      <dgm:t>
        <a:bodyPr/>
        <a:lstStyle/>
        <a:p>
          <a:r>
            <a:rPr lang="en-US" sz="1400" dirty="0" smtClean="0"/>
            <a:t>Handheld admin -device for school teachers</a:t>
          </a:r>
          <a:endParaRPr lang="en-US" sz="1400" dirty="0"/>
        </a:p>
      </dgm:t>
    </dgm:pt>
    <dgm:pt modelId="{76E72127-DEBE-40BA-AB52-FB9A1BE2C0E4}" type="parTrans" cxnId="{B977CC3B-711C-479E-B355-ACE7898FDA4D}">
      <dgm:prSet/>
      <dgm:spPr/>
      <dgm:t>
        <a:bodyPr/>
        <a:lstStyle/>
        <a:p>
          <a:endParaRPr lang="en-US"/>
        </a:p>
      </dgm:t>
    </dgm:pt>
    <dgm:pt modelId="{9E058D6A-EC43-41D1-B655-B36C1DA37FF0}" type="sibTrans" cxnId="{B977CC3B-711C-479E-B355-ACE7898FDA4D}">
      <dgm:prSet/>
      <dgm:spPr/>
      <dgm:t>
        <a:bodyPr/>
        <a:lstStyle/>
        <a:p>
          <a:endParaRPr lang="en-US"/>
        </a:p>
      </dgm:t>
    </dgm:pt>
    <dgm:pt modelId="{FE68B597-1A05-4271-BD2B-E501318D0870}">
      <dgm:prSet custT="1"/>
      <dgm:spPr/>
      <dgm:t>
        <a:bodyPr/>
        <a:lstStyle/>
        <a:p>
          <a:r>
            <a:rPr lang="en-US" sz="1400" dirty="0" err="1" smtClean="0"/>
            <a:t>Fab</a:t>
          </a:r>
          <a:r>
            <a:rPr lang="en-US" sz="1400" dirty="0" smtClean="0"/>
            <a:t> Camp for school children</a:t>
          </a:r>
          <a:endParaRPr lang="en-US" sz="1400" dirty="0"/>
        </a:p>
      </dgm:t>
    </dgm:pt>
    <dgm:pt modelId="{C20B9FDE-4E63-49C8-9A35-97998F7A4D21}" type="parTrans" cxnId="{DFDCD5D5-0F13-4CA2-A3F1-AEEA3F076783}">
      <dgm:prSet/>
      <dgm:spPr/>
      <dgm:t>
        <a:bodyPr/>
        <a:lstStyle/>
        <a:p>
          <a:endParaRPr lang="en-US"/>
        </a:p>
      </dgm:t>
    </dgm:pt>
    <dgm:pt modelId="{83F30308-F62F-4A84-9244-72854749CDB8}" type="sibTrans" cxnId="{DFDCD5D5-0F13-4CA2-A3F1-AEEA3F076783}">
      <dgm:prSet/>
      <dgm:spPr/>
      <dgm:t>
        <a:bodyPr/>
        <a:lstStyle/>
        <a:p>
          <a:endParaRPr lang="en-US"/>
        </a:p>
      </dgm:t>
    </dgm:pt>
    <dgm:pt modelId="{C9C685E7-23F7-42B9-8CE7-B4445C334307}" type="pres">
      <dgm:prSet presAssocID="{B4FED046-FBFA-4659-8BB1-2F688510D923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D516F4E2-1A8C-474C-9482-443DB5C81B28}" type="pres">
      <dgm:prSet presAssocID="{B4FED046-FBFA-4659-8BB1-2F688510D923}" presName="cycle" presStyleCnt="0"/>
      <dgm:spPr/>
    </dgm:pt>
    <dgm:pt modelId="{C8D9C765-096E-49F2-893D-43CD3BB2AB1E}" type="pres">
      <dgm:prSet presAssocID="{B4FED046-FBFA-4659-8BB1-2F688510D923}" presName="centerShape" presStyleCnt="0"/>
      <dgm:spPr/>
    </dgm:pt>
    <dgm:pt modelId="{50C52450-C49A-4DE8-96DA-5F89BAB7105D}" type="pres">
      <dgm:prSet presAssocID="{B4FED046-FBFA-4659-8BB1-2F688510D923}" presName="connSite" presStyleLbl="node1" presStyleIdx="0" presStyleCnt="5"/>
      <dgm:spPr/>
    </dgm:pt>
    <dgm:pt modelId="{742784D7-1735-45AA-A542-71F362AE1357}" type="pres">
      <dgm:prSet presAssocID="{B4FED046-FBFA-4659-8BB1-2F688510D923}" presName="visible" presStyleLbl="node1" presStyleIdx="0" presStyleCnt="5" custLinFactNeighborX="288" custLinFactNeighborY="-94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AE6799F-60F9-4C34-A0D0-E505A25603A4}" type="pres">
      <dgm:prSet presAssocID="{9C4D89C0-E201-4254-9FA6-046B96FFC1DE}" presName="Name25" presStyleLbl="parChTrans1D1" presStyleIdx="0" presStyleCnt="4"/>
      <dgm:spPr/>
    </dgm:pt>
    <dgm:pt modelId="{22740425-A3CB-4F47-98C5-61FA6219C388}" type="pres">
      <dgm:prSet presAssocID="{6A5AC7AE-0F7D-4733-AA6B-BE0F33A12A06}" presName="node" presStyleCnt="0"/>
      <dgm:spPr/>
    </dgm:pt>
    <dgm:pt modelId="{B1EBE9C4-4ADC-4D1D-B5A1-62AA9E1085A0}" type="pres">
      <dgm:prSet presAssocID="{6A5AC7AE-0F7D-4733-AA6B-BE0F33A12A06}" presName="parentNode" presStyleLbl="node1" presStyleIdx="1" presStyleCnt="5" custScaleX="1124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21C10-72D4-47CA-881A-A0AFA0B32E58}" type="pres">
      <dgm:prSet presAssocID="{6A5AC7AE-0F7D-4733-AA6B-BE0F33A12A06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9B58EA-98FF-4347-8501-B0D96F2A5E35}" type="pres">
      <dgm:prSet presAssocID="{221006A0-20E0-4E16-93FD-F112EC9AAA52}" presName="Name25" presStyleLbl="parChTrans1D1" presStyleIdx="1" presStyleCnt="4"/>
      <dgm:spPr/>
    </dgm:pt>
    <dgm:pt modelId="{71457954-58B6-4F36-9340-FCE3D0FF8315}" type="pres">
      <dgm:prSet presAssocID="{49A8B379-8A3C-441B-968B-388EEBB5B274}" presName="node" presStyleCnt="0"/>
      <dgm:spPr/>
    </dgm:pt>
    <dgm:pt modelId="{F60EBA64-2468-4E2C-8857-60F9FF6AA390}" type="pres">
      <dgm:prSet presAssocID="{49A8B379-8A3C-441B-968B-388EEBB5B274}" presName="parentNode" presStyleLbl="node1" presStyleIdx="2" presStyleCnt="5" custScaleX="102056" custLinFactNeighborX="24750">
        <dgm:presLayoutVars>
          <dgm:chMax val="1"/>
          <dgm:bulletEnabled val="1"/>
        </dgm:presLayoutVars>
      </dgm:prSet>
      <dgm:spPr/>
    </dgm:pt>
    <dgm:pt modelId="{C19EF40C-79FB-4342-86E9-BCAB13E5C441}" type="pres">
      <dgm:prSet presAssocID="{49A8B379-8A3C-441B-968B-388EEBB5B274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19B4D-54BB-47C2-92B9-8C8E62766112}" type="pres">
      <dgm:prSet presAssocID="{76E72127-DEBE-40BA-AB52-FB9A1BE2C0E4}" presName="Name25" presStyleLbl="parChTrans1D1" presStyleIdx="2" presStyleCnt="4"/>
      <dgm:spPr/>
    </dgm:pt>
    <dgm:pt modelId="{9C447051-88E3-46F3-82BA-68DDDC0C759D}" type="pres">
      <dgm:prSet presAssocID="{B792A5AD-DD96-4063-B05E-0F85CF847A4A}" presName="node" presStyleCnt="0"/>
      <dgm:spPr/>
    </dgm:pt>
    <dgm:pt modelId="{DDFAB9D5-541A-4344-9D24-CDF16CCA42E9}" type="pres">
      <dgm:prSet presAssocID="{B792A5AD-DD96-4063-B05E-0F85CF847A4A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94F3D-593B-40FE-B7E3-044A35CBF820}" type="pres">
      <dgm:prSet presAssocID="{B792A5AD-DD96-4063-B05E-0F85CF847A4A}" presName="childNode" presStyleLbl="revTx" presStyleIdx="1" presStyleCnt="2">
        <dgm:presLayoutVars>
          <dgm:bulletEnabled val="1"/>
        </dgm:presLayoutVars>
      </dgm:prSet>
      <dgm:spPr/>
    </dgm:pt>
    <dgm:pt modelId="{B1EA9E40-1769-41BD-B158-2B4A3DC1514D}" type="pres">
      <dgm:prSet presAssocID="{C20B9FDE-4E63-49C8-9A35-97998F7A4D21}" presName="Name25" presStyleLbl="parChTrans1D1" presStyleIdx="3" presStyleCnt="4"/>
      <dgm:spPr/>
    </dgm:pt>
    <dgm:pt modelId="{CCEF3F7F-8DEA-4961-AFEC-275B4AF6ADA6}" type="pres">
      <dgm:prSet presAssocID="{FE68B597-1A05-4271-BD2B-E501318D0870}" presName="node" presStyleCnt="0"/>
      <dgm:spPr/>
    </dgm:pt>
    <dgm:pt modelId="{441723C1-48E4-4BDC-ABE7-B71E4258F220}" type="pres">
      <dgm:prSet presAssocID="{FE68B597-1A05-4271-BD2B-E501318D0870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90714-22BD-4169-9E7C-6F067D7FCA5C}" type="pres">
      <dgm:prSet presAssocID="{FE68B597-1A05-4271-BD2B-E501318D0870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DCEEAB62-1A51-492C-AE56-D8165930D477}" type="presOf" srcId="{76E72127-DEBE-40BA-AB52-FB9A1BE2C0E4}" destId="{A8419B4D-54BB-47C2-92B9-8C8E62766112}" srcOrd="0" destOrd="0" presId="urn:microsoft.com/office/officeart/2005/8/layout/radial2"/>
    <dgm:cxn modelId="{A534F0E4-A90B-4E25-BFE5-6ECC18369FC2}" type="presOf" srcId="{36612177-21DE-4C48-AA50-6F8221E9C713}" destId="{93621C10-72D4-47CA-881A-A0AFA0B32E58}" srcOrd="0" destOrd="1" presId="urn:microsoft.com/office/officeart/2005/8/layout/radial2"/>
    <dgm:cxn modelId="{46193930-928F-4D29-9B21-12758762D827}" srcId="{B4FED046-FBFA-4659-8BB1-2F688510D923}" destId="{6A5AC7AE-0F7D-4733-AA6B-BE0F33A12A06}" srcOrd="0" destOrd="0" parTransId="{9C4D89C0-E201-4254-9FA6-046B96FFC1DE}" sibTransId="{14342D4D-6C67-4798-8D06-B92778F7B067}"/>
    <dgm:cxn modelId="{460921B7-05A7-4BFC-94B6-4A06E49638AA}" type="presOf" srcId="{28461B08-9CB3-4EB2-8453-0F22918EADBB}" destId="{93621C10-72D4-47CA-881A-A0AFA0B32E58}" srcOrd="0" destOrd="0" presId="urn:microsoft.com/office/officeart/2005/8/layout/radial2"/>
    <dgm:cxn modelId="{5AE7B559-0DEE-479F-9C5F-9DE11B9A3C94}" type="presOf" srcId="{FE68B597-1A05-4271-BD2B-E501318D0870}" destId="{441723C1-48E4-4BDC-ABE7-B71E4258F220}" srcOrd="0" destOrd="0" presId="urn:microsoft.com/office/officeart/2005/8/layout/radial2"/>
    <dgm:cxn modelId="{A6F08D35-ABBB-45DE-B196-BEE1E4CADF15}" srcId="{6A5AC7AE-0F7D-4733-AA6B-BE0F33A12A06}" destId="{28461B08-9CB3-4EB2-8453-0F22918EADBB}" srcOrd="0" destOrd="0" parTransId="{127A1D64-3FDE-4941-9399-53F89F30477A}" sibTransId="{BE3E798D-620A-43D1-9798-94566F5E0358}"/>
    <dgm:cxn modelId="{A9D570CD-43A0-4941-8897-684FC8B281AD}" type="presOf" srcId="{28ED8270-1837-4DE6-ABAC-148C2B4173A8}" destId="{C19EF40C-79FB-4342-86E9-BCAB13E5C441}" srcOrd="0" destOrd="0" presId="urn:microsoft.com/office/officeart/2005/8/layout/radial2"/>
    <dgm:cxn modelId="{2C378875-B14E-4628-8A87-7E4D9527EA40}" type="presOf" srcId="{C20B9FDE-4E63-49C8-9A35-97998F7A4D21}" destId="{B1EA9E40-1769-41BD-B158-2B4A3DC1514D}" srcOrd="0" destOrd="0" presId="urn:microsoft.com/office/officeart/2005/8/layout/radial2"/>
    <dgm:cxn modelId="{652A2DE0-AADE-4BC8-81CE-57543BD4A66F}" type="presOf" srcId="{B792A5AD-DD96-4063-B05E-0F85CF847A4A}" destId="{DDFAB9D5-541A-4344-9D24-CDF16CCA42E9}" srcOrd="0" destOrd="0" presId="urn:microsoft.com/office/officeart/2005/8/layout/radial2"/>
    <dgm:cxn modelId="{D620AF86-EAF5-4179-907E-456CFE1C70A1}" type="presOf" srcId="{B4FED046-FBFA-4659-8BB1-2F688510D923}" destId="{C9C685E7-23F7-42B9-8CE7-B4445C334307}" srcOrd="0" destOrd="0" presId="urn:microsoft.com/office/officeart/2005/8/layout/radial2"/>
    <dgm:cxn modelId="{30E6ECB4-555B-419F-BFFA-673B091B5FEB}" srcId="{B4FED046-FBFA-4659-8BB1-2F688510D923}" destId="{49A8B379-8A3C-441B-968B-388EEBB5B274}" srcOrd="1" destOrd="0" parTransId="{221006A0-20E0-4E16-93FD-F112EC9AAA52}" sibTransId="{37D174EF-4F0F-4D8F-AD7A-BA4F735039D6}"/>
    <dgm:cxn modelId="{DFDCD5D5-0F13-4CA2-A3F1-AEEA3F076783}" srcId="{B4FED046-FBFA-4659-8BB1-2F688510D923}" destId="{FE68B597-1A05-4271-BD2B-E501318D0870}" srcOrd="3" destOrd="0" parTransId="{C20B9FDE-4E63-49C8-9A35-97998F7A4D21}" sibTransId="{83F30308-F62F-4A84-9244-72854749CDB8}"/>
    <dgm:cxn modelId="{71604622-26F9-4B28-B97F-561E112EE032}" type="presOf" srcId="{221006A0-20E0-4E16-93FD-F112EC9AAA52}" destId="{799B58EA-98FF-4347-8501-B0D96F2A5E35}" srcOrd="0" destOrd="0" presId="urn:microsoft.com/office/officeart/2005/8/layout/radial2"/>
    <dgm:cxn modelId="{DBB2BC34-0694-43AB-AA22-AFDC39B85B57}" type="presOf" srcId="{49A8B379-8A3C-441B-968B-388EEBB5B274}" destId="{F60EBA64-2468-4E2C-8857-60F9FF6AA390}" srcOrd="0" destOrd="0" presId="urn:microsoft.com/office/officeart/2005/8/layout/radial2"/>
    <dgm:cxn modelId="{C4C0D954-F6D0-413F-9FFC-E785F56B1F10}" type="presOf" srcId="{9C4D89C0-E201-4254-9FA6-046B96FFC1DE}" destId="{CAE6799F-60F9-4C34-A0D0-E505A25603A4}" srcOrd="0" destOrd="0" presId="urn:microsoft.com/office/officeart/2005/8/layout/radial2"/>
    <dgm:cxn modelId="{B3F41D22-2DB9-4EA7-B0E9-0D6D8A38B832}" type="presOf" srcId="{6A5AC7AE-0F7D-4733-AA6B-BE0F33A12A06}" destId="{B1EBE9C4-4ADC-4D1D-B5A1-62AA9E1085A0}" srcOrd="0" destOrd="0" presId="urn:microsoft.com/office/officeart/2005/8/layout/radial2"/>
    <dgm:cxn modelId="{B977CC3B-711C-479E-B355-ACE7898FDA4D}" srcId="{B4FED046-FBFA-4659-8BB1-2F688510D923}" destId="{B792A5AD-DD96-4063-B05E-0F85CF847A4A}" srcOrd="2" destOrd="0" parTransId="{76E72127-DEBE-40BA-AB52-FB9A1BE2C0E4}" sibTransId="{9E058D6A-EC43-41D1-B655-B36C1DA37FF0}"/>
    <dgm:cxn modelId="{39118808-2290-40CB-8E94-27C7DAFB5B8D}" srcId="{49A8B379-8A3C-441B-968B-388EEBB5B274}" destId="{28ED8270-1837-4DE6-ABAC-148C2B4173A8}" srcOrd="0" destOrd="0" parTransId="{FAD1F30B-A699-4813-ACA6-24BD6C9E3E81}" sibTransId="{11D04E82-3133-4CAC-AF35-40A2365DB0A2}"/>
    <dgm:cxn modelId="{5C998E5B-E479-4222-B15E-AACD0F501993}" srcId="{6A5AC7AE-0F7D-4733-AA6B-BE0F33A12A06}" destId="{6269633F-8DC9-4429-8096-82891DF2E31C}" srcOrd="2" destOrd="0" parTransId="{DE1C8432-0233-4F12-A135-48C8E2E2720B}" sibTransId="{17EB2F59-FB40-4B17-AAA8-BB24ACCC4B19}"/>
    <dgm:cxn modelId="{95B43E5A-1944-41AB-84D8-CA52E80EB558}" srcId="{6A5AC7AE-0F7D-4733-AA6B-BE0F33A12A06}" destId="{36612177-21DE-4C48-AA50-6F8221E9C713}" srcOrd="1" destOrd="0" parTransId="{EC2E02A3-5E9D-4D55-8882-80CACCE9A778}" sibTransId="{9DB7AB4F-518F-4D15-836B-35354BA8D5B0}"/>
    <dgm:cxn modelId="{816E0D47-A776-4DA1-AA7E-B38D234B25CD}" type="presOf" srcId="{6269633F-8DC9-4429-8096-82891DF2E31C}" destId="{93621C10-72D4-47CA-881A-A0AFA0B32E58}" srcOrd="0" destOrd="2" presId="urn:microsoft.com/office/officeart/2005/8/layout/radial2"/>
    <dgm:cxn modelId="{1B26B1CE-02BC-4C45-8EA6-5DCDC4D0553C}" type="presParOf" srcId="{C9C685E7-23F7-42B9-8CE7-B4445C334307}" destId="{D516F4E2-1A8C-474C-9482-443DB5C81B28}" srcOrd="0" destOrd="0" presId="urn:microsoft.com/office/officeart/2005/8/layout/radial2"/>
    <dgm:cxn modelId="{1E0FB796-3B1D-4D11-AE33-CF38607B8263}" type="presParOf" srcId="{D516F4E2-1A8C-474C-9482-443DB5C81B28}" destId="{C8D9C765-096E-49F2-893D-43CD3BB2AB1E}" srcOrd="0" destOrd="0" presId="urn:microsoft.com/office/officeart/2005/8/layout/radial2"/>
    <dgm:cxn modelId="{9F277031-F425-4768-94D6-7F9213ADF791}" type="presParOf" srcId="{C8D9C765-096E-49F2-893D-43CD3BB2AB1E}" destId="{50C52450-C49A-4DE8-96DA-5F89BAB7105D}" srcOrd="0" destOrd="0" presId="urn:microsoft.com/office/officeart/2005/8/layout/radial2"/>
    <dgm:cxn modelId="{29585C5C-F487-430B-89BC-B90C4DB33DD6}" type="presParOf" srcId="{C8D9C765-096E-49F2-893D-43CD3BB2AB1E}" destId="{742784D7-1735-45AA-A542-71F362AE1357}" srcOrd="1" destOrd="0" presId="urn:microsoft.com/office/officeart/2005/8/layout/radial2"/>
    <dgm:cxn modelId="{F38789FE-2B5F-480F-BCC9-7658516367E2}" type="presParOf" srcId="{D516F4E2-1A8C-474C-9482-443DB5C81B28}" destId="{CAE6799F-60F9-4C34-A0D0-E505A25603A4}" srcOrd="1" destOrd="0" presId="urn:microsoft.com/office/officeart/2005/8/layout/radial2"/>
    <dgm:cxn modelId="{7DC3AB29-3246-483F-B06E-15E713D19B7F}" type="presParOf" srcId="{D516F4E2-1A8C-474C-9482-443DB5C81B28}" destId="{22740425-A3CB-4F47-98C5-61FA6219C388}" srcOrd="2" destOrd="0" presId="urn:microsoft.com/office/officeart/2005/8/layout/radial2"/>
    <dgm:cxn modelId="{EC76327C-B638-4194-A1B0-F40B433A1C5D}" type="presParOf" srcId="{22740425-A3CB-4F47-98C5-61FA6219C388}" destId="{B1EBE9C4-4ADC-4D1D-B5A1-62AA9E1085A0}" srcOrd="0" destOrd="0" presId="urn:microsoft.com/office/officeart/2005/8/layout/radial2"/>
    <dgm:cxn modelId="{073E3863-9EAA-41C8-9CEB-FC618A889BBB}" type="presParOf" srcId="{22740425-A3CB-4F47-98C5-61FA6219C388}" destId="{93621C10-72D4-47CA-881A-A0AFA0B32E58}" srcOrd="1" destOrd="0" presId="urn:microsoft.com/office/officeart/2005/8/layout/radial2"/>
    <dgm:cxn modelId="{F94397F7-3BB6-41D7-830C-E029E233FEBF}" type="presParOf" srcId="{D516F4E2-1A8C-474C-9482-443DB5C81B28}" destId="{799B58EA-98FF-4347-8501-B0D96F2A5E35}" srcOrd="3" destOrd="0" presId="urn:microsoft.com/office/officeart/2005/8/layout/radial2"/>
    <dgm:cxn modelId="{733CA813-CFA2-4276-B9DD-723B7F5B74CB}" type="presParOf" srcId="{D516F4E2-1A8C-474C-9482-443DB5C81B28}" destId="{71457954-58B6-4F36-9340-FCE3D0FF8315}" srcOrd="4" destOrd="0" presId="urn:microsoft.com/office/officeart/2005/8/layout/radial2"/>
    <dgm:cxn modelId="{E35B463E-0C46-4EBD-9FC9-B053B6E58DC4}" type="presParOf" srcId="{71457954-58B6-4F36-9340-FCE3D0FF8315}" destId="{F60EBA64-2468-4E2C-8857-60F9FF6AA390}" srcOrd="0" destOrd="0" presId="urn:microsoft.com/office/officeart/2005/8/layout/radial2"/>
    <dgm:cxn modelId="{637BEAAF-A31C-400E-A729-ACAEBFEC39B5}" type="presParOf" srcId="{71457954-58B6-4F36-9340-FCE3D0FF8315}" destId="{C19EF40C-79FB-4342-86E9-BCAB13E5C441}" srcOrd="1" destOrd="0" presId="urn:microsoft.com/office/officeart/2005/8/layout/radial2"/>
    <dgm:cxn modelId="{78F527A8-5B12-49D1-98C2-21DBDD2CF3ED}" type="presParOf" srcId="{D516F4E2-1A8C-474C-9482-443DB5C81B28}" destId="{A8419B4D-54BB-47C2-92B9-8C8E62766112}" srcOrd="5" destOrd="0" presId="urn:microsoft.com/office/officeart/2005/8/layout/radial2"/>
    <dgm:cxn modelId="{FB19F998-A6A0-4610-86D6-950A24F0C3FA}" type="presParOf" srcId="{D516F4E2-1A8C-474C-9482-443DB5C81B28}" destId="{9C447051-88E3-46F3-82BA-68DDDC0C759D}" srcOrd="6" destOrd="0" presId="urn:microsoft.com/office/officeart/2005/8/layout/radial2"/>
    <dgm:cxn modelId="{1F27C0A9-C38F-4A1E-AE8D-D215B67FD518}" type="presParOf" srcId="{9C447051-88E3-46F3-82BA-68DDDC0C759D}" destId="{DDFAB9D5-541A-4344-9D24-CDF16CCA42E9}" srcOrd="0" destOrd="0" presId="urn:microsoft.com/office/officeart/2005/8/layout/radial2"/>
    <dgm:cxn modelId="{75C3E6DB-CE95-4F58-88A3-3418C43EC58A}" type="presParOf" srcId="{9C447051-88E3-46F3-82BA-68DDDC0C759D}" destId="{2C894F3D-593B-40FE-B7E3-044A35CBF820}" srcOrd="1" destOrd="0" presId="urn:microsoft.com/office/officeart/2005/8/layout/radial2"/>
    <dgm:cxn modelId="{40C323C2-F132-4569-910F-B0306CE29B06}" type="presParOf" srcId="{D516F4E2-1A8C-474C-9482-443DB5C81B28}" destId="{B1EA9E40-1769-41BD-B158-2B4A3DC1514D}" srcOrd="7" destOrd="0" presId="urn:microsoft.com/office/officeart/2005/8/layout/radial2"/>
    <dgm:cxn modelId="{A9AE530A-9270-4686-818C-F936F876A0FA}" type="presParOf" srcId="{D516F4E2-1A8C-474C-9482-443DB5C81B28}" destId="{CCEF3F7F-8DEA-4961-AFEC-275B4AF6ADA6}" srcOrd="8" destOrd="0" presId="urn:microsoft.com/office/officeart/2005/8/layout/radial2"/>
    <dgm:cxn modelId="{C1DBF9AA-68C0-4BE1-A577-F0103457CAD7}" type="presParOf" srcId="{CCEF3F7F-8DEA-4961-AFEC-275B4AF6ADA6}" destId="{441723C1-48E4-4BDC-ABE7-B71E4258F220}" srcOrd="0" destOrd="0" presId="urn:microsoft.com/office/officeart/2005/8/layout/radial2"/>
    <dgm:cxn modelId="{4EE9BEE8-E7BB-4B55-9143-8853D61BAD50}" type="presParOf" srcId="{CCEF3F7F-8DEA-4961-AFEC-275B4AF6ADA6}" destId="{D1B90714-22BD-4169-9E7C-6F067D7FCA5C}" srcOrd="1" destOrd="0" presId="urn:microsoft.com/office/officeart/2005/8/layout/radial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B5C6C-A2AC-4353-BC0C-6F09B51E181F}" type="datetimeFigureOut">
              <a:rPr lang="en-US" smtClean="0"/>
              <a:t>10/08/2011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B26EF-44E8-4A69-9D15-FFA13686F3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hyperlink" Target="http://vigyanashram.wordpress.com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vigyanashram.com/" TargetMode="Externa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057400" y="76200"/>
          <a:ext cx="7086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29400" y="3514636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Development complete. Prototype and documentation ready.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4876800"/>
            <a:ext cx="2667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Lab user ( 2010-11)  ~ 90 </a:t>
            </a:r>
            <a:r>
              <a:rPr lang="en-US" sz="1400" dirty="0" err="1" smtClean="0"/>
              <a:t>nos</a:t>
            </a:r>
            <a:endParaRPr lang="en-US" sz="1400" dirty="0" smtClean="0"/>
          </a:p>
          <a:p>
            <a:r>
              <a:rPr lang="en-US" sz="1400" dirty="0" err="1" smtClean="0"/>
              <a:t>Fab</a:t>
            </a:r>
            <a:r>
              <a:rPr lang="en-US" sz="1400" dirty="0" smtClean="0"/>
              <a:t> camp – 24 students</a:t>
            </a:r>
          </a:p>
          <a:p>
            <a:r>
              <a:rPr lang="en-US" sz="1400" dirty="0" err="1" smtClean="0"/>
              <a:t>Fab</a:t>
            </a:r>
            <a:r>
              <a:rPr lang="en-US" sz="1400" dirty="0" smtClean="0"/>
              <a:t> workshop – 6 </a:t>
            </a:r>
            <a:r>
              <a:rPr lang="en-US" sz="1400" dirty="0" err="1" smtClean="0"/>
              <a:t>engg</a:t>
            </a:r>
            <a:r>
              <a:rPr lang="en-US" sz="1400" dirty="0" smtClean="0"/>
              <a:t> students.</a:t>
            </a:r>
          </a:p>
          <a:p>
            <a:r>
              <a:rPr lang="en-US" sz="1400" dirty="0" smtClean="0"/>
              <a:t>DBRT students – 60 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hlinkClick r:id="rId6"/>
              </a:rPr>
              <a:t>www.vigyanashram.com</a:t>
            </a:r>
            <a:r>
              <a:rPr lang="en-US" sz="2000" dirty="0" smtClean="0"/>
              <a:t>   , </a:t>
            </a:r>
            <a:r>
              <a:rPr lang="en-US" sz="2000" dirty="0" smtClean="0">
                <a:hlinkClick r:id="rId7"/>
              </a:rPr>
              <a:t>http://vigyanashram.wordpress.com/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" y="1074155"/>
            <a:ext cx="612883" cy="5021845"/>
            <a:chOff x="-254060" y="641217"/>
            <a:chExt cx="585278" cy="3169919"/>
          </a:xfrm>
        </p:grpSpPr>
        <p:sp>
          <p:nvSpPr>
            <p:cNvPr id="17" name="Rectangle 16"/>
            <p:cNvSpPr/>
            <p:nvPr/>
          </p:nvSpPr>
          <p:spPr>
            <a:xfrm rot="16200000">
              <a:off x="-1400846" y="2079073"/>
              <a:ext cx="3169919" cy="29420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angle 17"/>
            <p:cNvSpPr/>
            <p:nvPr/>
          </p:nvSpPr>
          <p:spPr>
            <a:xfrm rot="16200000">
              <a:off x="-1691916" y="2079073"/>
              <a:ext cx="3169919" cy="294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259475" bIns="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 smtClean="0"/>
                <a:t>List of projects done by students </a:t>
              </a:r>
              <a:endParaRPr lang="en-US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81000" y="1219201"/>
            <a:ext cx="1915592" cy="5181601"/>
            <a:chOff x="331217" y="540376"/>
            <a:chExt cx="1465468" cy="3270761"/>
          </a:xfrm>
        </p:grpSpPr>
        <p:sp>
          <p:nvSpPr>
            <p:cNvPr id="15" name="Rectangle 14"/>
            <p:cNvSpPr/>
            <p:nvPr/>
          </p:nvSpPr>
          <p:spPr>
            <a:xfrm>
              <a:off x="331217" y="641217"/>
              <a:ext cx="1465468" cy="3169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331217" y="540376"/>
              <a:ext cx="1465468" cy="32707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259475" rIns="106680" bIns="10668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kern="1200" dirty="0" smtClean="0"/>
                <a:t>Agricultural equipments </a:t>
              </a:r>
              <a:r>
                <a:rPr lang="en-US" kern="1200" dirty="0" smtClean="0">
                  <a:sym typeface="Wingdings" pitchFamily="2" charset="2"/>
                </a:rPr>
                <a:t> </a:t>
              </a:r>
              <a:endParaRPr lang="en-US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kern="1200" dirty="0" smtClean="0"/>
                <a:t>   </a:t>
              </a:r>
              <a:r>
                <a:rPr lang="en-US" kern="1200" dirty="0" err="1" smtClean="0"/>
                <a:t>i</a:t>
              </a:r>
              <a:r>
                <a:rPr lang="en-US" kern="1200" dirty="0" smtClean="0"/>
                <a:t>) Jig </a:t>
              </a:r>
              <a:r>
                <a:rPr lang="en-US" kern="1200" dirty="0" smtClean="0"/>
                <a:t>for making earthen pot</a:t>
              </a:r>
              <a:endParaRPr lang="en-US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kern="1200" dirty="0" smtClean="0"/>
                <a:t>  ii) Onion </a:t>
              </a:r>
              <a:r>
                <a:rPr lang="en-US" kern="1200" dirty="0" smtClean="0"/>
                <a:t>segregation equipment. </a:t>
              </a:r>
              <a:endParaRPr lang="en-US" kern="1200" dirty="0"/>
            </a:p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dirty="0" smtClean="0"/>
                <a:t>  iii)Mould </a:t>
              </a:r>
              <a:r>
                <a:rPr lang="en-US" dirty="0"/>
                <a:t>for making sky </a:t>
              </a:r>
              <a:r>
                <a:rPr lang="en-US" dirty="0" smtClean="0"/>
                <a:t>lantern</a:t>
              </a:r>
              <a:endParaRPr lang="en-US" dirty="0"/>
            </a:p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kern="1200" dirty="0" smtClean="0"/>
                <a:t>  iv) Small </a:t>
              </a:r>
              <a:r>
                <a:rPr lang="en-US" kern="1200" dirty="0" smtClean="0"/>
                <a:t>scale oleoresin </a:t>
              </a:r>
              <a:r>
                <a:rPr lang="en-US" kern="1200" dirty="0" smtClean="0"/>
                <a:t>(oil) </a:t>
              </a:r>
              <a:r>
                <a:rPr lang="en-US" dirty="0" smtClean="0"/>
                <a:t>extraction plant. </a:t>
              </a:r>
            </a:p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 smtClean="0"/>
                <a:t>Educational aids</a:t>
              </a:r>
              <a:endParaRPr lang="en-US" dirty="0"/>
            </a:p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/>
                <a:t>LED lights 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kern="1200" dirty="0" smtClean="0"/>
                <a:t>Mixer </a:t>
              </a:r>
              <a:r>
                <a:rPr lang="en-US" kern="1200" dirty="0" smtClean="0"/>
                <a:t>for making </a:t>
              </a:r>
              <a:r>
                <a:rPr lang="en-US" kern="1200" dirty="0" smtClean="0"/>
                <a:t>papercrete</a:t>
              </a:r>
              <a:endParaRPr lang="en-US" kern="12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0" y="0"/>
            <a:ext cx="1981200" cy="1371600"/>
          </a:xfrm>
          <a:prstGeom prst="rect">
            <a:avLst/>
          </a:prstGeom>
          <a:blipFill rotWithShape="0">
            <a:blip r:embed="rId8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/>
          <p:cNvSpPr txBox="1"/>
          <p:nvPr/>
        </p:nvSpPr>
        <p:spPr>
          <a:xfrm>
            <a:off x="2362200" y="6019800"/>
            <a:ext cx="670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Fab</a:t>
            </a:r>
            <a:r>
              <a:rPr lang="en-US" b="1" dirty="0" smtClean="0">
                <a:solidFill>
                  <a:srgbClr val="7030A0"/>
                </a:solidFill>
              </a:rPr>
              <a:t> Lab is shifting to newly constructed place very soon…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163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15</cp:revision>
  <dcterms:created xsi:type="dcterms:W3CDTF">2011-08-10T06:50:02Z</dcterms:created>
  <dcterms:modified xsi:type="dcterms:W3CDTF">2011-08-10T08:51:04Z</dcterms:modified>
</cp:coreProperties>
</file>